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2" r:id="rId8"/>
    <p:sldId id="269" r:id="rId9"/>
    <p:sldId id="270" r:id="rId10"/>
    <p:sldId id="271" r:id="rId11"/>
    <p:sldId id="260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Independent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Katelyn </a:t>
            </a:r>
            <a:r>
              <a:rPr lang="en-US" dirty="0" err="1" smtClean="0"/>
              <a:t>Supinski</a:t>
            </a:r>
            <a:r>
              <a:rPr lang="en-US" dirty="0" smtClean="0"/>
              <a:t>, Megan </a:t>
            </a:r>
            <a:r>
              <a:rPr lang="en-US" dirty="0" err="1" smtClean="0"/>
              <a:t>Neuberg</a:t>
            </a:r>
            <a:r>
              <a:rPr lang="en-US" dirty="0" smtClean="0"/>
              <a:t>,</a:t>
            </a:r>
          </a:p>
          <a:p>
            <a:r>
              <a:rPr lang="en-US" dirty="0" smtClean="0"/>
              <a:t> Katherine </a:t>
            </a:r>
            <a:r>
              <a:rPr lang="en-US" dirty="0" err="1" smtClean="0"/>
              <a:t>Kosovich</a:t>
            </a:r>
            <a:r>
              <a:rPr lang="en-US" dirty="0" smtClean="0"/>
              <a:t>, &amp; Amy Cimperman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7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28600"/>
            <a:ext cx="55372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= </a:t>
            </a:r>
          </a:p>
          <a:p>
            <a:endParaRPr lang="en-US" sz="5400" dirty="0" smtClean="0"/>
          </a:p>
          <a:p>
            <a:endParaRPr lang="en-US" sz="5400" dirty="0" smtClean="0"/>
          </a:p>
          <a:p>
            <a:r>
              <a:rPr lang="en-US" sz="5400" dirty="0" smtClean="0"/>
              <a:t>B = </a:t>
            </a:r>
          </a:p>
          <a:p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C =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4492362" y="5410200"/>
            <a:ext cx="622300" cy="546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34925" y="381000"/>
            <a:ext cx="654571" cy="69103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317997" y="2996826"/>
            <a:ext cx="571499" cy="500530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95" y="1603357"/>
            <a:ext cx="7581901" cy="1653988"/>
          </a:xfrm>
        </p:spPr>
        <p:txBody>
          <a:bodyPr/>
          <a:lstStyle/>
          <a:p>
            <a:r>
              <a:rPr lang="en-US" dirty="0" smtClean="0"/>
              <a:t>Did it all go as planned?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31862" y="41969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Absolutely NOT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489" y="366901"/>
            <a:ext cx="8189207" cy="2958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endParaRPr lang="en-US" sz="40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45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really happened...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333" y="2144889"/>
            <a:ext cx="660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/>
              <a:buChar char="o"/>
            </a:pPr>
            <a:r>
              <a:rPr lang="en-US" sz="3600" dirty="0" smtClean="0"/>
              <a:t>Split up into four groups</a:t>
            </a:r>
          </a:p>
          <a:p>
            <a:pPr marL="571500" indent="-571500">
              <a:buFont typeface="Courier New"/>
              <a:buChar char="o"/>
            </a:pPr>
            <a:r>
              <a:rPr lang="en-US" sz="3600" dirty="0" smtClean="0"/>
              <a:t>Gave quick background</a:t>
            </a:r>
          </a:p>
          <a:p>
            <a:pPr marL="571500" indent="-571500">
              <a:buFont typeface="Courier New"/>
              <a:buChar char="o"/>
            </a:pPr>
            <a:r>
              <a:rPr lang="en-US" sz="3600" dirty="0" smtClean="0"/>
              <a:t>Front of worksheet</a:t>
            </a:r>
          </a:p>
          <a:p>
            <a:pPr marL="571500" indent="-571500">
              <a:buFont typeface="Courier New"/>
              <a:buChar char="o"/>
            </a:pPr>
            <a:r>
              <a:rPr lang="en-US" sz="3600" dirty="0" smtClean="0"/>
              <a:t>Looked at the fish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742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students react?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19" t="38518" r="20741" b="40741"/>
          <a:stretch/>
        </p:blipFill>
        <p:spPr>
          <a:xfrm>
            <a:off x="324556" y="1961445"/>
            <a:ext cx="2314222" cy="790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19" t="38518" r="20741" b="40741"/>
          <a:stretch/>
        </p:blipFill>
        <p:spPr>
          <a:xfrm>
            <a:off x="324556" y="3143956"/>
            <a:ext cx="2314222" cy="790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519" t="38518" r="20741" b="40741"/>
          <a:stretch/>
        </p:blipFill>
        <p:spPr>
          <a:xfrm>
            <a:off x="324556" y="4453467"/>
            <a:ext cx="2314222" cy="7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7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62344 -0.01459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C 0.0375 -0.00069 0.075 -0.00046 0.11267 -0.00208 C 0.12118 -0.00254 0.1316 -0.00833 0.14045 -0.01018 C 0.1559 -0.01389 0.15851 -0.01296 0.17899 -0.01435 C 0.18871 -0.01713 0.19861 -0.0206 0.20833 -0.02454 C 0.21545 -0.02407 0.22292 -0.025 0.23003 -0.02268 C 0.23559 -0.02106 0.23628 -0.00879 0.23924 -0.00416 C 0.24132 -0.00069 0.24531 0.00046 0.24844 0.00209 C 0.24635 0.00602 0.24444 0.01019 0.24236 0.01435 C 0.24028 0.01783 0.23611 0.02014 0.23611 0.02477 C 0.23611 0.02755 0.24028 0.02593 0.24236 0.02685 C 0.24392 0.02732 0.24549 0.02824 0.24705 0.02894 C 0.25573 0.02755 0.26441 0.02639 0.27326 0.02477 C 0.27917 0.02338 0.28264 0.01551 0.28871 0.01435 C 0.29514 0.01273 0.30191 0.01296 0.30868 0.0125 C 0.31892 0.00695 0.32778 -0.00254 0.33802 -0.0081 C 0.34375 -0.01134 0.35052 -0.01342 0.3566 -0.01643 C 0.3599 -0.03009 0.37378 -0.0412 0.38281 -0.04722 C 0.40677 -0.06389 0.41441 -0.06412 0.43837 -0.07199 C 0.44444 -0.07129 0.45069 -0.07176 0.45677 -0.06991 C 0.46215 -0.06852 0.46823 -0.05787 0.47066 -0.05139 C 0.47135 -0.04954 0.47083 -0.04653 0.47222 -0.04514 C 0.47378 -0.04352 0.47639 -0.04375 0.47847 -0.04305 C 0.48715 -0.03194 0.48663 -0.03588 0.49236 -0.01852 C 0.49184 -0.01643 0.48993 -0.01435 0.4908 -0.01227 C 0.49149 -0.01041 0.49375 -0.01018 0.49549 -0.01018 C 0.49948 -0.01018 0.50365 -0.01157 0.50781 -0.01227 C 0.55781 -0.00833 0.60903 -0.01111 0.65903 -0.01852 C 0.67083 -0.01204 0.66927 -0.01435 0.65278 -0.01435 " pathEditMode="relative" ptsTypes="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88889E-6 C 0.08733 0.01181 0.17292 0.03866 0.26077 0.04746 C 0.27361 0.04607 0.28837 0.05232 0.29913 0.04329 C 0.30573 0.03751 0.30087 0.02269 0.30087 0.01251 C 0.30087 -0.12708 0.33177 -0.11064 0.29479 -0.12777 C 0.28143 -0.15671 0.29271 -0.12824 0.28854 -0.19953 C 0.28681 -0.22824 0.27361 -0.25393 0.26997 -0.28171 C 0.2658 -0.31342 0.26788 -0.29699 0.26389 -0.33124 C 0.26337 -0.34166 0.26198 -0.35208 0.26216 -0.36203 C 0.26233 -0.37245 0.26337 -0.38286 0.26545 -0.39282 C 0.26702 -0.40115 0.28021 -0.40902 0.28542 -0.40925 C 0.31702 -0.41203 0.34913 -0.41203 0.38108 -0.41342 C 0.40504 -0.40949 0.42986 -0.40856 0.45365 -0.40115 C 0.45764 -0.39999 0.45243 -0.38564 0.45677 -0.38472 C 0.47205 -0.38148 0.48768 -0.38194 0.50313 -0.38078 C 0.54011 -0.37245 0.57032 -0.37036 0.58785 -0.32083 C 0.58976 -0.30856 0.59132 -0.29699 0.59254 -0.28379 C 0.59202 -0.25694 0.59479 -0.15717 0.57865 -0.11921 C 0.57275 -0.10601 0.56493 -0.09421 0.55712 -0.0824 C 0.54236 -0.06064 0.53177 -0.04606 0.51077 -0.03888 C 0.42379 -0.04166 0.33646 -0.03819 0.25 -0.04722 C 0.23733 -0.04861 0.22518 -0.05856 0.21598 -0.0699 C 0.20643 -0.08217 0.20261 -0.10023 0.19601 -0.11504 C 0.20104 -0.14398 0.20382 -0.17384 0.21146 -0.20161 C 0.21771 -0.22499 0.22952 -0.24513 0.23768 -0.26736 C 0.23924 -0.27199 0.23959 -0.27731 0.24063 -0.28171 C 0.20973 -0.40995 0.23507 -0.31435 0.17275 -0.49814 C 0.16129 -0.53148 0.14931 -0.56782 0.14045 -0.603 C 0.13889 -0.60856 0.13611 -0.62476 0.13264 -0.62939 C 0.11563 -0.65208 0.1132 -0.64791 0.08785 -0.65833 C 0.08264 -0.66064 0.07743 -0.66203 0.07257 -0.66458 C 0.06719 -0.66736 0.06233 -0.6706 0.05712 -0.67268 C 0.04445 -0.678 0.03108 -0.67893 0.01841 -0.6831 C 0.00868 -0.67893 -0.00208 -0.67777 -0.01076 -0.6706 C -0.01701 -0.6655 -0.02066 -0.65624 -0.02465 -0.64791 C -0.06059 -0.57661 -0.0717 -0.53541 -0.09271 -0.45671 C -0.09843 -0.40763 -0.10034 -0.41273 -0.09271 -0.3537 C -0.09236 -0.35046 -0.08993 -0.34814 -0.08802 -0.3456 C -0.07743 -0.33078 -0.06823 -0.31689 -0.05243 -0.31296 C -0.0375 -0.30462 -0.03385 -0.29745 -0.0217 -0.27962 C -0.01771 -0.26504 -0.01597 -0.24699 -0.01076 -0.2324 C 0.00122 -0.19884 0.0132 -0.17175 0.02934 -0.14189 C 0.04514 -0.11249 0.05261 -0.09745 0.07709 -0.0824 C 0.08212 -0.07939 0.08681 -0.07337 0.09254 -0.07199 C 0.13907 -0.06342 0.18438 -0.05555 0.23143 -0.05161 C 0.26945 -0.04259 0.25521 -0.04652 0.27466 -0.04097 C 0.26598 0.04051 0.27604 0.01575 0.25 0.07014 C 0.24549 0.07917 0.24115 0.0882 0.23611 0.09676 C 0.22917 0.10788 0.21632 0.12778 0.20521 0.13357 C 0.19636 0.13843 0.17743 0.14214 0.17743 0.14214 C 0.12622 0.13959 0.07552 0.13982 0.02466 0.14422 C 0.01285 0.14931 0.00139 0.13866 -0.00937 0.13357 C -0.03246 0.12269 -0.0592 0.12176 -0.08333 0.11945 C -0.08906 0.11991 -0.09566 0.11737 -0.10034 0.12153 C -0.10642 0.12639 -0.10937 0.13565 -0.11267 0.14422 C -0.12587 0.17501 -0.13437 0.20718 -0.13732 0.24283 C -0.13646 0.2669 -0.13663 0.29098 -0.13437 0.31505 C -0.13281 0.33334 -0.11302 0.33982 -0.10191 0.34376 C -0.09218 0.3419 -0.08159 0.34329 -0.07257 0.33751 C -0.04531 0.31945 -0.02152 0.29237 0.00452 0.27176 C 0.04809 0.23704 0.09757 0.21876 0.14809 0.21204 C 0.17084 0.20278 0.19358 0.20163 0.21754 0.19977 C 0.22518 0.19815 0.23368 0.20024 0.24063 0.19538 C 0.24896 0.18936 0.2533 0.17639 0.26077 0.16852 C 0.27101 0.15741 0.28108 0.14653 0.2915 0.13565 C 0.31979 0.10672 0.34809 0.07709 0.3842 0.07014 C 0.40417 0.07084 0.42518 0.06621 0.44445 0.07431 C 0.46962 0.08403 0.49358 0.10278 0.51233 0.12778 C 0.52552 0.12292 0.51025 0.12894 0.52934 0.11737 C 0.54045 0.10996 0.55278 0.10487 0.56476 0.10093 C 0.58368 0.10186 0.59723 0.09491 0.60955 0.11112 " pathEditMode="relative" ptsTypes="ffffffffffffffffffffffffffffffffffffffffffffffffffffffffffffffffffffffA">
                                      <p:cBhvr>
                                        <p:cTn id="14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022455"/>
            <a:ext cx="7581901" cy="1653988"/>
          </a:xfrm>
        </p:spPr>
        <p:txBody>
          <a:bodyPr/>
          <a:lstStyle/>
          <a:p>
            <a:r>
              <a:rPr lang="en-US" dirty="0" smtClean="0"/>
              <a:t>But nonetheless….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5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enjoyed it!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034" y="4415366"/>
            <a:ext cx="2260600" cy="226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78" y="4415366"/>
            <a:ext cx="2260600" cy="226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00" y="4415366"/>
            <a:ext cx="2260600" cy="226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700" y="1761565"/>
            <a:ext cx="2260600" cy="226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034" y="1761565"/>
            <a:ext cx="2260600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478" y="1761565"/>
            <a:ext cx="2260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What we would change…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775886" y="1115483"/>
            <a:ext cx="4323228" cy="57752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Simplify!!</a:t>
            </a:r>
          </a:p>
          <a:p>
            <a:r>
              <a:rPr lang="en-US" sz="4000" dirty="0" smtClean="0"/>
              <a:t>Less students in one room</a:t>
            </a:r>
          </a:p>
        </p:txBody>
      </p:sp>
    </p:spTree>
    <p:extLst>
      <p:ext uri="{BB962C8B-B14F-4D97-AF65-F5344CB8AC3E}">
        <p14:creationId xmlns:p14="http://schemas.microsoft.com/office/powerpoint/2010/main" val="195493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848" r="16848"/>
          <a:stretch>
            <a:fillRect/>
          </a:stretch>
        </p:blipFill>
        <p:spPr>
          <a:xfrm>
            <a:off x="3101975" y="457200"/>
            <a:ext cx="2940050" cy="29400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4753"/>
            <a:ext cx="7585710" cy="137608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Tuesday, April 30, 2013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North </a:t>
            </a:r>
            <a:r>
              <a:rPr lang="en-US" dirty="0"/>
              <a:t>Star Edison Charter </a:t>
            </a:r>
            <a:r>
              <a:rPr lang="en-US" dirty="0" smtClean="0"/>
              <a:t>School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Two First Grade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Plan</a:t>
            </a:r>
            <a:br>
              <a:rPr lang="en-US" dirty="0" smtClean="0"/>
            </a:br>
            <a:r>
              <a:rPr lang="en-US" sz="4400" dirty="0" err="1" smtClean="0"/>
              <a:t>GloFish</a:t>
            </a:r>
            <a:r>
              <a:rPr lang="en-US" sz="4400" dirty="0" smtClean="0"/>
              <a:t> Color Inheritance</a:t>
            </a:r>
            <a:endParaRPr lang="en-US" sz="44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71886" y="398774"/>
            <a:ext cx="3986921" cy="7239806"/>
          </a:xfrm>
        </p:spPr>
        <p:txBody>
          <a:bodyPr/>
          <a:lstStyle/>
          <a:p>
            <a:r>
              <a:rPr lang="en-US" dirty="0">
                <a:effectLst/>
              </a:rPr>
              <a:t>Purpose of Lesson: This lesson’s purpose is to instruct students on the inheritance patterns of the colors of </a:t>
            </a:r>
            <a:r>
              <a:rPr lang="en-US" dirty="0" err="1">
                <a:effectLst/>
              </a:rPr>
              <a:t>GloFish</a:t>
            </a:r>
            <a:r>
              <a:rPr lang="en-US" dirty="0">
                <a:effectLst/>
              </a:rPr>
              <a:t> and to ensure that given a </a:t>
            </a:r>
            <a:r>
              <a:rPr lang="en-US" dirty="0" err="1">
                <a:effectLst/>
              </a:rPr>
              <a:t>GloFish</a:t>
            </a:r>
            <a:r>
              <a:rPr lang="en-US" dirty="0">
                <a:effectLst/>
              </a:rPr>
              <a:t> cross, the students will be able to correctly predict reasonable colors of offspring.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5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sz="6600" dirty="0" smtClean="0"/>
              <a:t>Discussion</a:t>
            </a:r>
            <a:endParaRPr lang="en-US" sz="6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955802" y="549079"/>
            <a:ext cx="5874709" cy="5610268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M</a:t>
            </a:r>
            <a:r>
              <a:rPr lang="en-US" sz="4800" dirty="0" smtClean="0"/>
              <a:t>ixing colors</a:t>
            </a:r>
          </a:p>
          <a:p>
            <a:r>
              <a:rPr lang="en-US" sz="4800" dirty="0" err="1" smtClean="0"/>
              <a:t>Punnett</a:t>
            </a:r>
            <a:r>
              <a:rPr lang="en-US" sz="4800" dirty="0" smtClean="0"/>
              <a:t> Square</a:t>
            </a:r>
          </a:p>
          <a:p>
            <a:pPr lvl="1"/>
            <a:r>
              <a:rPr lang="en-US" sz="4200" dirty="0">
                <a:effectLst/>
              </a:rPr>
              <a:t>Each fish has two color genes they can give </a:t>
            </a:r>
            <a:r>
              <a:rPr lang="en-US" sz="4200" dirty="0" smtClean="0">
                <a:effectLst/>
              </a:rPr>
              <a:t>(one </a:t>
            </a:r>
            <a:r>
              <a:rPr lang="en-US" sz="4200" dirty="0">
                <a:effectLst/>
              </a:rPr>
              <a:t>comes from the mother fish and one comes from the father fish)</a:t>
            </a:r>
            <a:r>
              <a:rPr lang="en-US" sz="4200" i="1" dirty="0">
                <a:effectLst/>
              </a:rPr>
              <a:t>.</a:t>
            </a:r>
            <a:endParaRPr lang="en-US" sz="4200" dirty="0">
              <a:effectLst/>
            </a:endParaRP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077756"/>
          </a:xfrm>
        </p:spPr>
        <p:txBody>
          <a:bodyPr/>
          <a:lstStyle/>
          <a:p>
            <a:r>
              <a:rPr lang="en-US" sz="3200" dirty="0" smtClean="0"/>
              <a:t>Conformation of Knowledge</a:t>
            </a:r>
            <a:endParaRPr lang="en-US" sz="3200" dirty="0"/>
          </a:p>
        </p:txBody>
      </p:sp>
      <p:pic>
        <p:nvPicPr>
          <p:cNvPr id="3" name="Content Placeholder 2" descr="Screen shot 2013-05-06 at 1.15.04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t="24813" r="41060" b="7243"/>
          <a:stretch/>
        </p:blipFill>
        <p:spPr>
          <a:xfrm>
            <a:off x="2438400" y="1185333"/>
            <a:ext cx="4182533" cy="5630334"/>
          </a:xfrm>
        </p:spPr>
      </p:pic>
    </p:spTree>
    <p:extLst>
      <p:ext uri="{BB962C8B-B14F-4D97-AF65-F5344CB8AC3E}">
        <p14:creationId xmlns:p14="http://schemas.microsoft.com/office/powerpoint/2010/main" val="384416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264826">
            <a:off x="677862" y="2126877"/>
            <a:ext cx="7581901" cy="165398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1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3" name="Content Placeholder 2" descr="Screen shot 2013-05-06 at 1.17.14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9" t="26518" r="38760" b="5963"/>
          <a:stretch/>
        </p:blipFill>
        <p:spPr>
          <a:xfrm>
            <a:off x="779462" y="1761565"/>
            <a:ext cx="3513667" cy="4564887"/>
          </a:xfrm>
        </p:spPr>
      </p:pic>
      <p:sp>
        <p:nvSpPr>
          <p:cNvPr id="6" name="TextBox 5"/>
          <p:cNvSpPr txBox="1"/>
          <p:nvPr/>
        </p:nvSpPr>
        <p:spPr>
          <a:xfrm>
            <a:off x="4605868" y="1761565"/>
            <a:ext cx="414866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 smtClean="0"/>
              <a:t>Six tanks: 3 parents, 3 offspring</a:t>
            </a:r>
          </a:p>
          <a:p>
            <a:endParaRPr lang="en-US" sz="3600" dirty="0" smtClean="0"/>
          </a:p>
          <a:p>
            <a:pPr marL="457200" indent="-457200">
              <a:buFont typeface="Arial"/>
              <a:buChar char="•"/>
            </a:pPr>
            <a:r>
              <a:rPr lang="en-US" sz="3600" dirty="0" smtClean="0"/>
              <a:t>Write down observations</a:t>
            </a:r>
          </a:p>
          <a:p>
            <a:endParaRPr lang="en-US" sz="3600" dirty="0" smtClean="0"/>
          </a:p>
          <a:p>
            <a:pPr marL="457200" indent="-457200">
              <a:buFont typeface="Arial"/>
              <a:buChar char="•"/>
            </a:pPr>
            <a:r>
              <a:rPr lang="en-US" sz="3600" dirty="0" smtClean="0"/>
              <a:t>Match tanks</a:t>
            </a:r>
          </a:p>
        </p:txBody>
      </p:sp>
    </p:spTree>
    <p:extLst>
      <p:ext uri="{BB962C8B-B14F-4D97-AF65-F5344CB8AC3E}">
        <p14:creationId xmlns:p14="http://schemas.microsoft.com/office/powerpoint/2010/main" val="375664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36606"/>
            <a:ext cx="1846263" cy="1653988"/>
          </a:xfrm>
        </p:spPr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367865"/>
            <a:ext cx="26670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1270000"/>
            <a:ext cx="2667000" cy="222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3708400"/>
            <a:ext cx="2667000" cy="2222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08400" y="2078318"/>
            <a:ext cx="1846263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35700" y="36606"/>
            <a:ext cx="1846263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39714"/>
            <a:ext cx="1054099" cy="790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0" y="4548095"/>
            <a:ext cx="1054099" cy="790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86" y="2614332"/>
            <a:ext cx="943255" cy="706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899" y="4253006"/>
            <a:ext cx="1099527" cy="8142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90594"/>
            <a:ext cx="1119592" cy="8396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608" y="2481169"/>
            <a:ext cx="1119592" cy="8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1186330"/>
            <a:ext cx="26670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761" y="1765299"/>
            <a:ext cx="777938" cy="583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308" y="2617900"/>
            <a:ext cx="696133" cy="52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3708400"/>
            <a:ext cx="2667000" cy="222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0" y="5029198"/>
            <a:ext cx="812799" cy="609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598" y="4439410"/>
            <a:ext cx="847828" cy="627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024591"/>
            <a:ext cx="2667000" cy="222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99" y="1505509"/>
            <a:ext cx="692772" cy="519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1744" y="2562412"/>
            <a:ext cx="684056" cy="513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4963" y="4253396"/>
            <a:ext cx="968936" cy="7267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761" y="2562412"/>
            <a:ext cx="912905" cy="6846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06" y="1346573"/>
            <a:ext cx="777938" cy="5834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99" y="2078163"/>
            <a:ext cx="696133" cy="5214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891" y="2511439"/>
            <a:ext cx="847828" cy="6278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9266"/>
          <a:stretch/>
        </p:blipFill>
        <p:spPr>
          <a:xfrm>
            <a:off x="6334472" y="1638300"/>
            <a:ext cx="860599" cy="7104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9266"/>
          <a:stretch/>
        </p:blipFill>
        <p:spPr>
          <a:xfrm>
            <a:off x="4772827" y="5067299"/>
            <a:ext cx="860599" cy="7104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9266"/>
          <a:stretch/>
        </p:blipFill>
        <p:spPr>
          <a:xfrm>
            <a:off x="2541744" y="1745137"/>
            <a:ext cx="860599" cy="7104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19444" y="381000"/>
            <a:ext cx="622300" cy="546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08190" y="381000"/>
            <a:ext cx="654571" cy="69103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4248149" y="2996826"/>
            <a:ext cx="571499" cy="500530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77</TotalTime>
  <Words>194</Words>
  <Application>Microsoft Macintosh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Orbit</vt:lpstr>
      <vt:lpstr>Independent Project</vt:lpstr>
      <vt:lpstr>Outreach</vt:lpstr>
      <vt:lpstr>Activity Plan GloFish Color Inheritance</vt:lpstr>
      <vt:lpstr>Discussion</vt:lpstr>
      <vt:lpstr>Conformation of Knowledge</vt:lpstr>
      <vt:lpstr>Time to Color!!</vt:lpstr>
      <vt:lpstr>Activity</vt:lpstr>
      <vt:lpstr>A</vt:lpstr>
      <vt:lpstr>PowerPoint Presentation</vt:lpstr>
      <vt:lpstr>PowerPoint Presentation</vt:lpstr>
      <vt:lpstr>Did it all go as planned?</vt:lpstr>
      <vt:lpstr>What really happened...</vt:lpstr>
      <vt:lpstr>How did the students react?</vt:lpstr>
      <vt:lpstr>But nonetheless….</vt:lpstr>
      <vt:lpstr>They enjoyed it!</vt:lpstr>
      <vt:lpstr>What we would change…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Project</dc:title>
  <dc:creator>Amy Cimperman</dc:creator>
  <cp:lastModifiedBy>Amy Cimperman</cp:lastModifiedBy>
  <cp:revision>14</cp:revision>
  <dcterms:created xsi:type="dcterms:W3CDTF">2013-05-05T03:50:48Z</dcterms:created>
  <dcterms:modified xsi:type="dcterms:W3CDTF">2013-05-07T04:04:56Z</dcterms:modified>
</cp:coreProperties>
</file>